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58A0A-F54E-4BF3-80FB-DC13D4EB41E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7B79-0032-436C-ADC0-BD7062274D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7B79-0032-436C-ADC0-BD7062274DC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24F2-A6EB-4EF0-B1EA-5B91FD3BEC4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DC7C-0724-4C82-BCDA-0B5C9F2817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POSSESSIVE ADJECTIVES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SHORT  FORM</a:t>
            </a:r>
            <a:r>
              <a:rPr lang="en-US" sz="1800" dirty="0" smtClean="0">
                <a:latin typeface="Comic Sans MS" pitchFamily="66" charset="0"/>
              </a:rPr>
              <a:t> is used </a:t>
            </a:r>
            <a:r>
              <a:rPr lang="en-US" dirty="0" smtClean="0">
                <a:latin typeface="Comic Sans MS" pitchFamily="66" charset="0"/>
              </a:rPr>
              <a:t>before </a:t>
            </a:r>
            <a:r>
              <a:rPr lang="en-US" sz="1800" dirty="0" smtClean="0">
                <a:latin typeface="Comic Sans MS" pitchFamily="66" charset="0"/>
              </a:rPr>
              <a:t>nouns:</a:t>
            </a:r>
          </a:p>
          <a:p>
            <a:pPr lvl="1">
              <a:buNone/>
            </a:pPr>
            <a:r>
              <a:rPr lang="en-US" sz="1400" dirty="0" smtClean="0">
                <a:latin typeface="Comic Sans MS" pitchFamily="66" charset="0"/>
              </a:rPr>
              <a:t>		    </a:t>
            </a:r>
            <a:r>
              <a:rPr lang="en-US" sz="1400" b="1" dirty="0" smtClean="0">
                <a:latin typeface="Comic Sans MS" pitchFamily="66" charset="0"/>
              </a:rPr>
              <a:t>Singular	       Plural</a:t>
            </a:r>
          </a:p>
          <a:p>
            <a:r>
              <a:rPr lang="en-US" sz="1800" dirty="0" smtClean="0">
                <a:latin typeface="Comic Sans MS" pitchFamily="66" charset="0"/>
              </a:rPr>
              <a:t>My	    mi	         </a:t>
            </a:r>
            <a:r>
              <a:rPr lang="en-US" sz="1800" dirty="0" err="1" smtClean="0">
                <a:latin typeface="Comic Sans MS" pitchFamily="66" charset="0"/>
              </a:rPr>
              <a:t>mis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Your	    </a:t>
            </a:r>
            <a:r>
              <a:rPr lang="en-US" sz="1800" dirty="0" err="1" smtClean="0">
                <a:latin typeface="Comic Sans MS" pitchFamily="66" charset="0"/>
              </a:rPr>
              <a:t>tu</a:t>
            </a:r>
            <a:r>
              <a:rPr lang="en-US" sz="1800" dirty="0" smtClean="0">
                <a:latin typeface="Comic Sans MS" pitchFamily="66" charset="0"/>
              </a:rPr>
              <a:t>	         </a:t>
            </a:r>
            <a:r>
              <a:rPr lang="en-US" sz="1800" dirty="0" err="1" smtClean="0">
                <a:latin typeface="Comic Sans MS" pitchFamily="66" charset="0"/>
              </a:rPr>
              <a:t>tus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His/her/its    </a:t>
            </a:r>
            <a:r>
              <a:rPr lang="en-US" sz="1800" dirty="0" err="1" smtClean="0">
                <a:latin typeface="Comic Sans MS" pitchFamily="66" charset="0"/>
              </a:rPr>
              <a:t>su</a:t>
            </a:r>
            <a:r>
              <a:rPr lang="en-US" sz="1800" dirty="0" smtClean="0">
                <a:latin typeface="Comic Sans MS" pitchFamily="66" charset="0"/>
              </a:rPr>
              <a:t>     </a:t>
            </a:r>
            <a:r>
              <a:rPr lang="en-US" sz="1800" dirty="0" err="1" smtClean="0">
                <a:latin typeface="Comic Sans MS" pitchFamily="66" charset="0"/>
              </a:rPr>
              <a:t>sus</a:t>
            </a:r>
            <a:r>
              <a:rPr lang="en-US" sz="1800" dirty="0" smtClean="0">
                <a:latin typeface="Comic Sans MS" pitchFamily="66" charset="0"/>
              </a:rPr>
              <a:t>	   </a:t>
            </a:r>
          </a:p>
          <a:p>
            <a:r>
              <a:rPr lang="en-US" sz="1800" dirty="0" smtClean="0">
                <a:latin typeface="Comic Sans MS" pitchFamily="66" charset="0"/>
              </a:rPr>
              <a:t>Your (f) </a:t>
            </a:r>
            <a:r>
              <a:rPr lang="en-US" sz="1800" dirty="0" err="1" smtClean="0">
                <a:latin typeface="Comic Sans MS" pitchFamily="66" charset="0"/>
              </a:rPr>
              <a:t>su</a:t>
            </a:r>
            <a:r>
              <a:rPr lang="en-US" sz="1800" dirty="0" smtClean="0">
                <a:latin typeface="Comic Sans MS" pitchFamily="66" charset="0"/>
              </a:rPr>
              <a:t>              </a:t>
            </a:r>
            <a:r>
              <a:rPr lang="en-US" sz="1800" dirty="0" err="1" smtClean="0">
                <a:latin typeface="Comic Sans MS" pitchFamily="66" charset="0"/>
              </a:rPr>
              <a:t>sus</a:t>
            </a:r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Our	  </a:t>
            </a:r>
            <a:r>
              <a:rPr lang="en-US" sz="1800" dirty="0" err="1" smtClean="0">
                <a:latin typeface="Comic Sans MS" pitchFamily="66" charset="0"/>
              </a:rPr>
              <a:t>Nuestro</a:t>
            </a:r>
            <a:r>
              <a:rPr lang="en-US" sz="1800" dirty="0" smtClean="0">
                <a:latin typeface="Comic Sans MS" pitchFamily="66" charset="0"/>
              </a:rPr>
              <a:t>(a)   </a:t>
            </a:r>
            <a:r>
              <a:rPr lang="en-US" sz="1800" dirty="0" err="1" smtClean="0">
                <a:latin typeface="Comic Sans MS" pitchFamily="66" charset="0"/>
              </a:rPr>
              <a:t>nuestros</a:t>
            </a:r>
            <a:r>
              <a:rPr lang="en-US" sz="1800" dirty="0" smtClean="0">
                <a:latin typeface="Comic Sans MS" pitchFamily="66" charset="0"/>
              </a:rPr>
              <a:t>(as)</a:t>
            </a:r>
          </a:p>
          <a:p>
            <a:r>
              <a:rPr lang="en-US" sz="1800" dirty="0" smtClean="0">
                <a:latin typeface="Comic Sans MS" pitchFamily="66" charset="0"/>
              </a:rPr>
              <a:t>Your   </a:t>
            </a:r>
            <a:r>
              <a:rPr lang="en-US" sz="1800" dirty="0" err="1" smtClean="0">
                <a:latin typeface="Comic Sans MS" pitchFamily="66" charset="0"/>
              </a:rPr>
              <a:t>Vuestro</a:t>
            </a:r>
            <a:r>
              <a:rPr lang="en-US" sz="1800" dirty="0" smtClean="0">
                <a:latin typeface="Comic Sans MS" pitchFamily="66" charset="0"/>
              </a:rPr>
              <a:t>(a)    </a:t>
            </a:r>
            <a:r>
              <a:rPr lang="en-US" sz="1800" dirty="0" err="1" smtClean="0">
                <a:latin typeface="Comic Sans MS" pitchFamily="66" charset="0"/>
              </a:rPr>
              <a:t>vuestros</a:t>
            </a:r>
            <a:r>
              <a:rPr lang="en-US" sz="1800" dirty="0" smtClean="0">
                <a:latin typeface="Comic Sans MS" pitchFamily="66" charset="0"/>
              </a:rPr>
              <a:t>(as)</a:t>
            </a:r>
          </a:p>
          <a:p>
            <a:r>
              <a:rPr lang="en-US" sz="1800" dirty="0" smtClean="0">
                <a:latin typeface="Comic Sans MS" pitchFamily="66" charset="0"/>
              </a:rPr>
              <a:t>Their    </a:t>
            </a:r>
            <a:r>
              <a:rPr lang="en-US" sz="1800" dirty="0" err="1" smtClean="0">
                <a:latin typeface="Comic Sans MS" pitchFamily="66" charset="0"/>
              </a:rPr>
              <a:t>su</a:t>
            </a:r>
            <a:r>
              <a:rPr lang="en-US" sz="1800" dirty="0" smtClean="0">
                <a:latin typeface="Comic Sans MS" pitchFamily="66" charset="0"/>
              </a:rPr>
              <a:t>	         </a:t>
            </a:r>
            <a:r>
              <a:rPr lang="en-US" sz="1800" dirty="0" err="1" smtClean="0">
                <a:latin typeface="Comic Sans MS" pitchFamily="66" charset="0"/>
              </a:rPr>
              <a:t>sus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Your(plural) </a:t>
            </a:r>
            <a:r>
              <a:rPr lang="en-US" sz="1800" dirty="0" err="1" smtClean="0">
                <a:latin typeface="Comic Sans MS" pitchFamily="66" charset="0"/>
              </a:rPr>
              <a:t>su</a:t>
            </a:r>
            <a:r>
              <a:rPr lang="en-US" sz="1800" dirty="0" smtClean="0">
                <a:latin typeface="Comic Sans MS" pitchFamily="66" charset="0"/>
              </a:rPr>
              <a:t>        </a:t>
            </a:r>
            <a:r>
              <a:rPr lang="en-US" sz="1800" dirty="0" err="1" smtClean="0">
                <a:latin typeface="Comic Sans MS" pitchFamily="66" charset="0"/>
              </a:rPr>
              <a:t>sus</a:t>
            </a:r>
            <a:endParaRPr lang="en-US" sz="1800" dirty="0" smtClean="0">
              <a:latin typeface="Comic Sans MS" pitchFamily="66" charset="0"/>
            </a:endParaRPr>
          </a:p>
          <a:p>
            <a:endParaRPr lang="en-US" sz="1800" dirty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El </a:t>
            </a:r>
            <a:r>
              <a:rPr lang="en-US" sz="1800" dirty="0" err="1" smtClean="0">
                <a:latin typeface="Comic Sans MS" pitchFamily="66" charset="0"/>
              </a:rPr>
              <a:t>es</a:t>
            </a:r>
            <a:r>
              <a:rPr lang="en-US" sz="1800" dirty="0" smtClean="0">
                <a:latin typeface="Comic Sans MS" pitchFamily="66" charset="0"/>
              </a:rPr>
              <a:t> mi, </a:t>
            </a:r>
            <a:r>
              <a:rPr lang="en-US" sz="1800" dirty="0" err="1" smtClean="0">
                <a:latin typeface="Comic Sans MS" pitchFamily="66" charset="0"/>
              </a:rPr>
              <a:t>tu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su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nuestro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u="sng" dirty="0" smtClean="0">
                <a:latin typeface="Comic Sans MS" pitchFamily="66" charset="0"/>
              </a:rPr>
              <a:t>amigo.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LONG FORM</a:t>
            </a:r>
            <a:r>
              <a:rPr lang="en-US" sz="1800" dirty="0" smtClean="0">
                <a:latin typeface="Comic Sans MS" pitchFamily="66" charset="0"/>
              </a:rPr>
              <a:t> is used </a:t>
            </a:r>
            <a:r>
              <a:rPr lang="en-US" dirty="0" smtClean="0">
                <a:latin typeface="Comic Sans MS" pitchFamily="66" charset="0"/>
              </a:rPr>
              <a:t>after </a:t>
            </a:r>
            <a:r>
              <a:rPr lang="en-US" sz="1800" dirty="0" smtClean="0">
                <a:latin typeface="Comic Sans MS" pitchFamily="66" charset="0"/>
              </a:rPr>
              <a:t>nouns:</a:t>
            </a:r>
          </a:p>
          <a:p>
            <a:pPr>
              <a:buNone/>
            </a:pPr>
            <a:r>
              <a:rPr lang="en-US" sz="1800" dirty="0">
                <a:latin typeface="Comic Sans MS" pitchFamily="66" charset="0"/>
              </a:rPr>
              <a:t>	</a:t>
            </a:r>
            <a:r>
              <a:rPr lang="en-US" sz="1800" dirty="0" smtClean="0">
                <a:latin typeface="Comic Sans MS" pitchFamily="66" charset="0"/>
              </a:rPr>
              <a:t>	      </a:t>
            </a:r>
            <a:r>
              <a:rPr lang="en-US" sz="1400" b="1" dirty="0" smtClean="0">
                <a:latin typeface="Comic Sans MS" pitchFamily="66" charset="0"/>
              </a:rPr>
              <a:t>Singular	Plural</a:t>
            </a:r>
          </a:p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dirty="0" smtClean="0">
                <a:latin typeface="Comic Sans MS" pitchFamily="66" charset="0"/>
              </a:rPr>
              <a:t>ine      </a:t>
            </a:r>
            <a:r>
              <a:rPr lang="en-US" sz="1800" dirty="0" err="1" smtClean="0">
                <a:latin typeface="Comic Sans MS" pitchFamily="66" charset="0"/>
              </a:rPr>
              <a:t>mío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mía</a:t>
            </a:r>
            <a:r>
              <a:rPr lang="en-US" sz="1800" dirty="0" smtClean="0">
                <a:latin typeface="Comic Sans MS" pitchFamily="66" charset="0"/>
              </a:rPr>
              <a:t>         </a:t>
            </a:r>
            <a:r>
              <a:rPr lang="en-US" sz="1800" dirty="0" err="1" smtClean="0">
                <a:latin typeface="Comic Sans MS" pitchFamily="66" charset="0"/>
              </a:rPr>
              <a:t>míos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mías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Yours    </a:t>
            </a:r>
            <a:r>
              <a:rPr lang="en-US" sz="1800" dirty="0" err="1" smtClean="0">
                <a:latin typeface="Comic Sans MS" pitchFamily="66" charset="0"/>
              </a:rPr>
              <a:t>tuyo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tuya</a:t>
            </a:r>
            <a:r>
              <a:rPr lang="en-US" sz="1800" dirty="0" smtClean="0">
                <a:latin typeface="Comic Sans MS" pitchFamily="66" charset="0"/>
              </a:rPr>
              <a:t>    </a:t>
            </a:r>
            <a:r>
              <a:rPr lang="en-US" sz="1800" dirty="0" err="1" smtClean="0">
                <a:latin typeface="Comic Sans MS" pitchFamily="66" charset="0"/>
              </a:rPr>
              <a:t>tuyos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tuyas</a:t>
            </a:r>
            <a:r>
              <a:rPr lang="en-US" sz="1800" dirty="0" smtClean="0">
                <a:latin typeface="Comic Sans MS" pitchFamily="66" charset="0"/>
              </a:rPr>
              <a:t> </a:t>
            </a:r>
          </a:p>
          <a:p>
            <a:r>
              <a:rPr lang="en-US" sz="1800" dirty="0" smtClean="0">
                <a:latin typeface="Comic Sans MS" pitchFamily="66" charset="0"/>
              </a:rPr>
              <a:t>His/hers </a:t>
            </a:r>
            <a:r>
              <a:rPr lang="en-US" sz="1800" dirty="0" err="1" smtClean="0">
                <a:latin typeface="Comic Sans MS" pitchFamily="66" charset="0"/>
              </a:rPr>
              <a:t>suyo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</a:t>
            </a:r>
            <a:r>
              <a:rPr lang="en-US" sz="1800" dirty="0" smtClean="0">
                <a:latin typeface="Comic Sans MS" pitchFamily="66" charset="0"/>
              </a:rPr>
              <a:t>  </a:t>
            </a:r>
            <a:r>
              <a:rPr lang="en-US" sz="1800" dirty="0" err="1" smtClean="0">
                <a:latin typeface="Comic Sans MS" pitchFamily="66" charset="0"/>
              </a:rPr>
              <a:t>suyos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Yours(f)  </a:t>
            </a:r>
            <a:r>
              <a:rPr lang="en-US" sz="1800" dirty="0" err="1" smtClean="0">
                <a:latin typeface="Comic Sans MS" pitchFamily="66" charset="0"/>
              </a:rPr>
              <a:t>suyo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</a:t>
            </a:r>
            <a:r>
              <a:rPr lang="en-US" sz="1800" dirty="0" smtClean="0">
                <a:latin typeface="Comic Sans MS" pitchFamily="66" charset="0"/>
              </a:rPr>
              <a:t>  </a:t>
            </a:r>
            <a:r>
              <a:rPr lang="en-US" sz="1800" dirty="0" err="1" smtClean="0">
                <a:latin typeface="Comic Sans MS" pitchFamily="66" charset="0"/>
              </a:rPr>
              <a:t>suyos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Ours     </a:t>
            </a:r>
            <a:r>
              <a:rPr lang="en-US" sz="1800" dirty="0" err="1" smtClean="0">
                <a:latin typeface="Comic Sans MS" pitchFamily="66" charset="0"/>
              </a:rPr>
              <a:t>nuestro</a:t>
            </a:r>
            <a:r>
              <a:rPr lang="en-US" sz="1800" dirty="0" smtClean="0">
                <a:latin typeface="Comic Sans MS" pitchFamily="66" charset="0"/>
              </a:rPr>
              <a:t>(a)   </a:t>
            </a:r>
            <a:r>
              <a:rPr lang="en-US" sz="1800" dirty="0" err="1" smtClean="0">
                <a:latin typeface="Comic Sans MS" pitchFamily="66" charset="0"/>
              </a:rPr>
              <a:t>nuestros</a:t>
            </a:r>
            <a:r>
              <a:rPr lang="en-US" sz="1800" dirty="0" smtClean="0">
                <a:latin typeface="Comic Sans MS" pitchFamily="66" charset="0"/>
              </a:rPr>
              <a:t>(as)</a:t>
            </a:r>
          </a:p>
          <a:p>
            <a:r>
              <a:rPr lang="en-US" sz="1800" dirty="0" smtClean="0">
                <a:latin typeface="Comic Sans MS" pitchFamily="66" charset="0"/>
              </a:rPr>
              <a:t>Yours    </a:t>
            </a:r>
            <a:r>
              <a:rPr lang="en-US" sz="1800" dirty="0" err="1" smtClean="0">
                <a:latin typeface="Comic Sans MS" pitchFamily="66" charset="0"/>
              </a:rPr>
              <a:t>vuestro</a:t>
            </a:r>
            <a:r>
              <a:rPr lang="en-US" sz="1800" dirty="0" smtClean="0">
                <a:latin typeface="Comic Sans MS" pitchFamily="66" charset="0"/>
              </a:rPr>
              <a:t>(a)   </a:t>
            </a:r>
            <a:r>
              <a:rPr lang="en-US" sz="1800" dirty="0" err="1" smtClean="0">
                <a:latin typeface="Comic Sans MS" pitchFamily="66" charset="0"/>
              </a:rPr>
              <a:t>vuestros</a:t>
            </a:r>
            <a:r>
              <a:rPr lang="en-US" sz="1800" dirty="0" smtClean="0">
                <a:latin typeface="Comic Sans MS" pitchFamily="66" charset="0"/>
              </a:rPr>
              <a:t>(as)</a:t>
            </a:r>
          </a:p>
          <a:p>
            <a:r>
              <a:rPr lang="en-US" sz="1800" dirty="0" smtClean="0">
                <a:latin typeface="Comic Sans MS" pitchFamily="66" charset="0"/>
              </a:rPr>
              <a:t>Theirs   </a:t>
            </a:r>
            <a:r>
              <a:rPr lang="en-US" sz="1800" dirty="0" err="1" smtClean="0">
                <a:latin typeface="Comic Sans MS" pitchFamily="66" charset="0"/>
              </a:rPr>
              <a:t>suyo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</a:t>
            </a:r>
            <a:r>
              <a:rPr lang="en-US" sz="1800" dirty="0" smtClean="0">
                <a:latin typeface="Comic Sans MS" pitchFamily="66" charset="0"/>
              </a:rPr>
              <a:t>    </a:t>
            </a:r>
            <a:r>
              <a:rPr lang="en-US" sz="1800" dirty="0" err="1" smtClean="0">
                <a:latin typeface="Comic Sans MS" pitchFamily="66" charset="0"/>
              </a:rPr>
              <a:t>suyos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Yours    </a:t>
            </a:r>
            <a:r>
              <a:rPr lang="en-US" sz="1800" dirty="0" err="1" smtClean="0">
                <a:latin typeface="Comic Sans MS" pitchFamily="66" charset="0"/>
              </a:rPr>
              <a:t>suyo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</a:t>
            </a:r>
            <a:r>
              <a:rPr lang="en-US" sz="1800" dirty="0" smtClean="0">
                <a:latin typeface="Comic Sans MS" pitchFamily="66" charset="0"/>
              </a:rPr>
              <a:t>    </a:t>
            </a:r>
            <a:r>
              <a:rPr lang="en-US" sz="1800" dirty="0" err="1" smtClean="0">
                <a:latin typeface="Comic Sans MS" pitchFamily="66" charset="0"/>
              </a:rPr>
              <a:t>suyos</a:t>
            </a:r>
            <a:r>
              <a:rPr lang="en-US" sz="1800" dirty="0" smtClean="0">
                <a:latin typeface="Comic Sans MS" pitchFamily="66" charset="0"/>
              </a:rPr>
              <a:t>/</a:t>
            </a:r>
            <a:r>
              <a:rPr lang="en-US" sz="1800" dirty="0" err="1" smtClean="0">
                <a:latin typeface="Comic Sans MS" pitchFamily="66" charset="0"/>
              </a:rPr>
              <a:t>suyas</a:t>
            </a:r>
            <a:endParaRPr lang="en-US" sz="1800" dirty="0" smtClean="0">
              <a:latin typeface="Comic Sans MS" pitchFamily="66" charset="0"/>
            </a:endParaRPr>
          </a:p>
          <a:p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Es un </a:t>
            </a:r>
            <a:r>
              <a:rPr lang="en-US" sz="1800" u="sng" dirty="0" smtClean="0">
                <a:latin typeface="Comic Sans MS" pitchFamily="66" charset="0"/>
              </a:rPr>
              <a:t>amigo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mío,tuyo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suyo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nuestro</a:t>
            </a: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POSSESSIVE ADJECTIVES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ofelia.martinez</dc:creator>
  <cp:lastModifiedBy>ofelia.martinez</cp:lastModifiedBy>
  <cp:revision>3</cp:revision>
  <dcterms:created xsi:type="dcterms:W3CDTF">2011-11-09T13:07:12Z</dcterms:created>
  <dcterms:modified xsi:type="dcterms:W3CDTF">2011-11-09T13:30:41Z</dcterms:modified>
</cp:coreProperties>
</file>