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7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accent6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500" b="1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226187" algn="l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31520" indent="-179069" algn="l" rtl="0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996696" indent="-142621" algn="l" rtl="0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216152" indent="-111252" algn="l" rtl="0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426464" indent="-118364" algn="l" rtl="0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627632" indent="-116332" algn="l" rtl="0"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828800" indent="-1206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029968" indent="-118617" algn="l" rtl="0">
              <a:spcBef>
                <a:spcPts val="36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8pPr>
            <a:lvl9pPr marL="2231136" indent="-116585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500" b="1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226187" algn="l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31520" indent="-179069" algn="l" rtl="0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996696" indent="-142621" algn="l" rtl="0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216152" indent="-111252" algn="l" rtl="0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426464" indent="-118364" algn="l" rtl="0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627632" indent="-116332" algn="l" rtl="0"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828800" indent="-1206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029968" indent="-118617" algn="l" rtl="0">
              <a:spcBef>
                <a:spcPts val="36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8pPr>
            <a:lvl9pPr marL="2231136" indent="-116585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500" b="1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indent="-226187" algn="l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31520" indent="-179069" algn="l" rtl="0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996696" indent="-142621" algn="l" rtl="0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216152" indent="-111252" algn="l" rtl="0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1426464" indent="-118364" algn="l" rtl="0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1627632" indent="-116332" algn="l" rtl="0"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1828800" indent="-1206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029968" indent="-118617" algn="l" rtl="0">
              <a:spcBef>
                <a:spcPts val="36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</a:defRPr>
            </a:lvl8pPr>
            <a:lvl9pPr marL="2231136" indent="-116585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bg>
      <p:bgPr>
        <a:gradFill>
          <a:gsLst>
            <a:gs pos="0">
              <a:srgbClr val="CED4E3"/>
            </a:gs>
            <a:gs pos="12000">
              <a:srgbClr val="CED4E3"/>
            </a:gs>
            <a:gs pos="20000">
              <a:srgbClr val="CDD3E1"/>
            </a:gs>
            <a:gs pos="100000">
              <a:srgbClr val="34394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4700" b="1" cap="none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rgbClr val="FFFFFF"/>
              </a:buClr>
              <a:buNone/>
              <a:defRPr sz="2000">
                <a:solidFill>
                  <a:srgbClr val="FFFFFF"/>
                </a:solidFill>
              </a:defRPr>
            </a:lvl1pPr>
            <a:lvl2pPr marL="457200" indent="0" rtl="0">
              <a:buClr>
                <a:schemeClr val="lt1"/>
              </a:buClr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500" b="1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None/>
              <a:defRPr sz="2300" b="1" cap="small" baseline="0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buNone/>
              <a:defRPr sz="2300" b="1" cap="small" baseline="0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500" b="1">
                <a:solidFill>
                  <a:schemeClr val="accent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BBBBC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buClr>
                <a:srgbClr val="414141"/>
              </a:buClr>
              <a:buFont typeface="Arial"/>
              <a:buNone/>
              <a:defRPr sz="3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indent="-226187" algn="l" rtl="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1520" marR="0" indent="-179069" algn="l" rtl="0">
              <a:spcBef>
                <a:spcPts val="560"/>
              </a:spcBef>
              <a:buClr>
                <a:schemeClr val="accent2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96696" marR="0" indent="-142621" algn="l" rtl="0">
              <a:spcBef>
                <a:spcPts val="480"/>
              </a:spcBef>
              <a:buClr>
                <a:schemeClr val="accent3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16152" marR="0" indent="-111252" algn="l" rtl="0">
              <a:spcBef>
                <a:spcPts val="400"/>
              </a:spcBef>
              <a:buClr>
                <a:schemeClr val="accent4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26464" marR="0" indent="-118364" algn="l" rtl="0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27632" marR="0" indent="-116332" algn="l" rtl="0">
              <a:spcBef>
                <a:spcPts val="400"/>
              </a:spcBef>
              <a:buClr>
                <a:schemeClr val="accent6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20650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29968" marR="0" indent="-118617" algn="l" rtl="0">
              <a:spcBef>
                <a:spcPts val="360"/>
              </a:spcBef>
              <a:buClr>
                <a:schemeClr val="accent2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31136" marR="0" indent="-116585" algn="l" rtl="0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7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Las descripciones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 2 – Diferentes, pero similares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953000" y="1905000"/>
            <a:ext cx="3115747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4970289" y="1905000"/>
            <a:ext cx="3081167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114798" y="2438400"/>
            <a:ext cx="4219835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4800600" y="1828800"/>
            <a:ext cx="3124200" cy="4686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8" name="Shape 178"/>
          <p:cNvSpPr/>
          <p:nvPr/>
        </p:nvSpPr>
        <p:spPr>
          <a:xfrm>
            <a:off x="4724400" y="4800600"/>
            <a:ext cx="3256384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x-none" sz="4000" b="1" i="0" u="none" strike="noStrike" cap="none" baseline="0">
                <a:solidFill>
                  <a:srgbClr val="FFE39D"/>
                </a:solidFill>
                <a:latin typeface="Arial"/>
                <a:ea typeface="Arial"/>
                <a:cs typeface="Arial"/>
                <a:sym typeface="Arial"/>
              </a:rPr>
              <a:t>Bonnie Wright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4267200" y="2438400"/>
            <a:ext cx="4467329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648200" y="1828800"/>
            <a:ext cx="3626683" cy="4648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4191000" y="1828800"/>
            <a:ext cx="4636579" cy="4648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114800" y="2286000"/>
            <a:ext cx="45720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4724400" y="1981200"/>
            <a:ext cx="3313042" cy="441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4247321" y="2057400"/>
            <a:ext cx="4419600" cy="441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876800" y="1524000"/>
            <a:ext cx="3619869" cy="5105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724400" y="2135685"/>
            <a:ext cx="3313043" cy="41106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4975566" y="1981200"/>
            <a:ext cx="2810710" cy="4419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267200" y="2057400"/>
            <a:ext cx="4484495" cy="4267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4876800" y="1828800"/>
            <a:ext cx="3581400" cy="4667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953000" y="2057400"/>
            <a:ext cx="3505200" cy="43798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876800" y="1615948"/>
            <a:ext cx="3431389" cy="49372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4800600" y="1752600"/>
            <a:ext cx="3204213" cy="4800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3886200" y="2743200"/>
            <a:ext cx="5004649" cy="2819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648200" y="1905000"/>
            <a:ext cx="3535679" cy="4419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4648200" y="2057400"/>
            <a:ext cx="3352799" cy="43021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800600" y="1676400"/>
            <a:ext cx="3297340" cy="49704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5410200" y="1752600"/>
            <a:ext cx="1981199" cy="48645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4343400" y="2209800"/>
            <a:ext cx="4344923" cy="4038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419600" y="2133600"/>
            <a:ext cx="4190999" cy="4190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4343400" y="1981200"/>
            <a:ext cx="3962399" cy="42851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458648" y="1981200"/>
            <a:ext cx="3731901" cy="42851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642271" y="1981200"/>
            <a:ext cx="3364657" cy="42851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724400" y="1752600"/>
            <a:ext cx="3639079" cy="495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876800" y="1883893"/>
            <a:ext cx="3619869" cy="43856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876800" y="1616320"/>
            <a:ext cx="3619869" cy="49207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4978942" y="1616320"/>
            <a:ext cx="3415586" cy="492075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978942" y="1851118"/>
            <a:ext cx="3415585" cy="44511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447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45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Describe todo lo que puedes…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3657600" cy="462560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spAutoFit/>
          </a:bodyPr>
          <a:lstStyle/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física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Pelo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</a:p>
          <a:p>
            <a:pPr marL="731520" marR="0" lvl="1" indent="-274319" algn="l" rtl="0">
              <a:spcBef>
                <a:spcPts val="560"/>
              </a:spcBef>
              <a:buClr>
                <a:schemeClr val="accent2"/>
              </a:buClr>
              <a:buSzPct val="89285"/>
              <a:buFont typeface="Arial"/>
              <a:buChar char="•"/>
            </a:pPr>
            <a:r>
              <a:rPr lang="x-none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Cuerpo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729"/>
              <a:buFont typeface="Arial"/>
              <a:buChar char="•"/>
            </a:pPr>
            <a:r>
              <a:rPr lang="x-none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Gustos</a:t>
            </a:r>
          </a:p>
          <a:p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5450301" y="1851118"/>
            <a:ext cx="2472867" cy="44511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On-screen Show (4:3)</PresentationFormat>
  <Paragraphs>343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/>
      <vt:lpstr>Las descripciones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  <vt:lpstr>Describe todo lo que puedes…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descripciones</dc:title>
  <dc:creator>Ofe</dc:creator>
  <cp:lastModifiedBy>Ofe</cp:lastModifiedBy>
  <cp:revision>1</cp:revision>
  <dcterms:modified xsi:type="dcterms:W3CDTF">2012-09-16T22:27:05Z</dcterms:modified>
</cp:coreProperties>
</file>